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82" r:id="rId6"/>
    <p:sldId id="291" r:id="rId7"/>
    <p:sldId id="292" r:id="rId8"/>
    <p:sldId id="293" r:id="rId9"/>
    <p:sldId id="302" r:id="rId10"/>
    <p:sldId id="303" r:id="rId11"/>
    <p:sldId id="304" r:id="rId12"/>
    <p:sldId id="297" r:id="rId13"/>
    <p:sldId id="298" r:id="rId14"/>
    <p:sldId id="305" r:id="rId15"/>
    <p:sldId id="306" r:id="rId16"/>
    <p:sldId id="30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13/02/2021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萬事互相効力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All Things For Good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9144000" cy="5638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不可訝疑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M-thang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giau-gi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主不錯誤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chho-ngo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6399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經過萬事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都有利益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Long  u    li-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得主造就加添信徳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Tit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9025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93726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凡事祈禱凡事謝恩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to,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不可訝疑不可怨恨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giau-gi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4105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91440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忘記背後努力進前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-au lo-lek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向標竿走穩當得勝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phiau-kan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6815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專心信祂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-sim sin 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主不糊塗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ho-to,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2245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9144000" cy="5638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不可訝疑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M-thang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giau-gi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主不錯誤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chho-ngo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7595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經過萬事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都有利益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Long u    li-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得主造就加添信徳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Tit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4561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93726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上帝子兒還在世間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ji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難免遇着試煉艱難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tu-tioh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chhi-lian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91440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現在雖然不知利益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m- chai 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後日的確皆會明白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beng-pek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專心信祂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-sim sin  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主不糊塗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ho-to,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9144000" cy="5638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不可訝疑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M-thang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giau-gi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主不錯誤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chho-ngo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641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經過萬事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都有利益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Long  u   li-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得主造就加添信徳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Tit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6123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93726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世上萬事互相効力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lek,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使主子兒得着利益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Ho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-ji   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9056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91440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我心深信皆無掛慮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koa-lu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常常喜樂享受恩賜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8590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專心信祂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-sim  sin  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主不糊塗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ho- to,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907691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1574</TotalTime>
  <Words>437</Words>
  <Application>Microsoft Office PowerPoint</Application>
  <PresentationFormat>Widescreen</PresentationFormat>
  <Paragraphs>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179</cp:revision>
  <dcterms:created xsi:type="dcterms:W3CDTF">2018-01-05T06:11:53Z</dcterms:created>
  <dcterms:modified xsi:type="dcterms:W3CDTF">2021-02-13T02:40:09Z</dcterms:modified>
</cp:coreProperties>
</file>